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2772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3093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563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8499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42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38BA-34A7-3D4C-A2AB-20FD056E2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B46A11-1BD3-296D-9BE2-2E1A41CB6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568F3-185E-ED40-6ED6-665D8C13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0294-BE44-4C6E-BB70-7D7EAE30F485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42D8A-0E43-F2FC-6872-C1D6477F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616D-1147-8970-D77F-D03DAD15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30F8A-BD24-4452-AA17-4F17FD8F6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136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1339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A3972F-6FDF-22EB-1A13-BF12C2687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</p:spPr>
        <p:txBody>
          <a:bodyPr/>
          <a:lstStyle/>
          <a:p>
            <a:r>
              <a:rPr lang="en-IN" sz="2800" dirty="0">
                <a:solidFill>
                  <a:srgbClr val="FF5900"/>
                </a:solidFill>
              </a:rPr>
              <a:t>Electric Bicycle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5D109B-4FAA-F3AA-988B-589859D12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3647665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 err="1"/>
              <a:t>Elektron</a:t>
            </a:r>
            <a:r>
              <a:rPr lang="en-IN" sz="1600" dirty="0"/>
              <a:t> Cycles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 err="1"/>
              <a:t>Hulikkal</a:t>
            </a:r>
            <a:r>
              <a:rPr lang="en-IN" sz="1600" dirty="0"/>
              <a:t> Electro India Pvt Ltd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Ampere Vehicles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BSA Motors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 err="1"/>
              <a:t>Electrotherm</a:t>
            </a:r>
            <a:r>
              <a:rPr lang="en-IN" sz="1600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Spero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Hero Electric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Pure EV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F83502-57BC-AB3D-BC18-706CBEBDB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733" y="105284"/>
            <a:ext cx="4968613" cy="63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34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6AD8-E91D-0C82-B2AE-3F74E341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>
                <a:solidFill>
                  <a:srgbClr val="FF5900"/>
                </a:solidFill>
              </a:rPr>
              <a:t>EV Business Propositions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EC831-5FFE-058D-B052-C84DAB67E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951175"/>
            <a:ext cx="5303520" cy="512499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Servicing Garage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Charging Station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Painting &amp; Spraying workshop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Charging Station Management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Electrical Workshop for EVs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Home Charging Station Setup Service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Charging Station Setup Training Service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EVRental</a:t>
            </a:r>
            <a:r>
              <a:rPr lang="en-US" sz="1600" dirty="0"/>
              <a:t> Service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Spare Parts Manufacturing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EV Manufacturing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EVRetrofitting</a:t>
            </a:r>
            <a:r>
              <a:rPr lang="en-US" sz="16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Spare Parts Selling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EV Kits Service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EV Battery Shop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E7854-F313-9B6A-86CB-E5BDEF06E9A3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6278880" y="951175"/>
            <a:ext cx="5303520" cy="512499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Electric Car Washing </a:t>
            </a:r>
            <a:endParaRPr lang="en-I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Battery Swapping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Battery Leasing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Mobile EV Repair Services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Franchising/Reselling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Portable Charging Station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Solar Charging Station Installation Centre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Online Shop for Electric Spare Parts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Online Shop for EV Reselling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Battery Scrapping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Last mile connectivity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Finance Services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Insurance Services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EV Skill Development </a:t>
            </a:r>
          </a:p>
        </p:txBody>
      </p:sp>
    </p:spTree>
    <p:extLst>
      <p:ext uri="{BB962C8B-B14F-4D97-AF65-F5344CB8AC3E}">
        <p14:creationId xmlns:p14="http://schemas.microsoft.com/office/powerpoint/2010/main" val="3504821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7312E-15D8-FC45-9CCE-4B66583DF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</p:spPr>
        <p:txBody>
          <a:bodyPr/>
          <a:lstStyle/>
          <a:p>
            <a:r>
              <a:rPr lang="en-US" sz="2800" dirty="0">
                <a:solidFill>
                  <a:srgbClr val="FF5900"/>
                </a:solidFill>
              </a:rPr>
              <a:t>Comparison of an EV with CV </a:t>
            </a:r>
            <a:endParaRPr lang="en-IN" sz="2800" dirty="0">
              <a:solidFill>
                <a:srgbClr val="FF59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619A1-7777-FCEE-FC08-579FDF3F9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3000"/>
                    </a14:imgEffect>
                    <a14:imgEffect>
                      <a14:brightnessContrast bright="15000" contras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4122" y="793104"/>
            <a:ext cx="7364521" cy="517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51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2F10-5EE6-B983-4A47-88DAD3592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</p:spPr>
        <p:txBody>
          <a:bodyPr/>
          <a:lstStyle/>
          <a:p>
            <a:r>
              <a:rPr lang="en-IN" sz="2800" dirty="0">
                <a:solidFill>
                  <a:srgbClr val="FF5900"/>
                </a:solidFill>
              </a:rPr>
              <a:t>Electric Motor Cycle&amp; Scooters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60E73-DB78-C8C9-2373-66464355B401}"/>
              </a:ext>
            </a:extLst>
          </p:cNvPr>
          <p:cNvSpPr txBox="1"/>
          <p:nvPr/>
        </p:nvSpPr>
        <p:spPr>
          <a:xfrm>
            <a:off x="742090" y="1230368"/>
            <a:ext cx="5012668" cy="4478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Earth Energy EV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Twenty-Two Motors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Ampere vehicles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AVERA New and Renewable Energy Moto Corp Tech Pvt Ltd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Okinawa </a:t>
            </a:r>
            <a:r>
              <a:rPr lang="en-IN" sz="1600" dirty="0" err="1"/>
              <a:t>Autotech</a:t>
            </a:r>
            <a:r>
              <a:rPr lang="en-IN" sz="1600" dirty="0"/>
              <a:t> </a:t>
            </a:r>
            <a:r>
              <a:rPr lang="en-IN" sz="1600" dirty="0" err="1"/>
              <a:t>Pvt.</a:t>
            </a:r>
            <a:r>
              <a:rPr lang="en-IN" sz="1600" dirty="0"/>
              <a:t> Ltd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 err="1"/>
              <a:t>Ather</a:t>
            </a:r>
            <a:r>
              <a:rPr lang="en-IN" sz="1600" dirty="0"/>
              <a:t> Energy Pvt Ltd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 err="1"/>
              <a:t>Heroelectric</a:t>
            </a:r>
            <a:r>
              <a:rPr lang="en-IN" sz="1600" dirty="0"/>
              <a:t> (Hero </a:t>
            </a:r>
            <a:r>
              <a:rPr lang="en-IN" sz="1600" dirty="0" err="1"/>
              <a:t>Motocorp</a:t>
            </a:r>
            <a:r>
              <a:rPr lang="en-IN" sz="1600" dirty="0"/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 err="1"/>
              <a:t>Yo-Bykes</a:t>
            </a:r>
            <a:r>
              <a:rPr lang="en-IN" sz="1600" dirty="0"/>
              <a:t> (ELECTROTHERM (INDIA) LTD.)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Lohia Auto Industries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Palatino (</a:t>
            </a:r>
            <a:r>
              <a:rPr lang="en-IN" sz="1600" dirty="0" err="1"/>
              <a:t>Xxplore</a:t>
            </a:r>
            <a:r>
              <a:rPr lang="en-IN" sz="1600" dirty="0"/>
              <a:t> Automotive Pvt Ltd.)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Tork Motors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C1C839-5327-6BDF-7191-EFCC8562C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761" y="174935"/>
            <a:ext cx="6237272" cy="59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31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0FA1-8D17-C32C-11AF-8291442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</p:spPr>
        <p:txBody>
          <a:bodyPr/>
          <a:lstStyle/>
          <a:p>
            <a:r>
              <a:rPr lang="en-IN" sz="2800" dirty="0">
                <a:solidFill>
                  <a:srgbClr val="FF5900"/>
                </a:solidFill>
              </a:rPr>
              <a:t>Electric Motor Cycle&amp; Scooters </a:t>
            </a:r>
            <a:endParaRPr lang="en-IN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E3E5C-B31E-D7D0-22EA-FC4AED32F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4016997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 err="1"/>
              <a:t>EMflux</a:t>
            </a:r>
            <a:r>
              <a:rPr lang="en-IN" sz="1600" dirty="0"/>
              <a:t> motors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 err="1"/>
              <a:t>Ultraviolette</a:t>
            </a:r>
            <a:r>
              <a:rPr lang="en-IN" sz="1600" dirty="0"/>
              <a:t> Automotive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 err="1"/>
              <a:t>Tunwal</a:t>
            </a:r>
            <a:r>
              <a:rPr lang="en-IN" sz="1600" dirty="0"/>
              <a:t> E Vehicles private limited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BSA motors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BPG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EKO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OK PLAY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 err="1"/>
              <a:t>Rexnamo</a:t>
            </a:r>
            <a:r>
              <a:rPr lang="en-IN" sz="16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Thunder wind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Revolt Motors </a:t>
            </a:r>
          </a:p>
          <a:p>
            <a:pPr>
              <a:lnSpc>
                <a:spcPct val="150000"/>
              </a:lnSpc>
            </a:pPr>
            <a:endParaRPr lang="en-I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1551C-C94F-2CD5-6B2E-D15118ECE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761" y="174935"/>
            <a:ext cx="6237272" cy="59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1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7C8D-1F91-DC07-9A56-8035FE1FA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</p:spPr>
        <p:txBody>
          <a:bodyPr/>
          <a:lstStyle/>
          <a:p>
            <a:r>
              <a:rPr lang="en-IN" sz="2800" dirty="0">
                <a:solidFill>
                  <a:srgbClr val="FF5900"/>
                </a:solidFill>
              </a:rPr>
              <a:t>Electric Cars (Complete Electric)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FD48A-4CA6-A9B8-50BA-4E897DC926E4}"/>
              </a:ext>
            </a:extLst>
          </p:cNvPr>
          <p:cNvSpPr txBox="1"/>
          <p:nvPr/>
        </p:nvSpPr>
        <p:spPr>
          <a:xfrm>
            <a:off x="761967" y="1299507"/>
            <a:ext cx="3540815" cy="2262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Hyundai Kona Electric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Mahindra e-</a:t>
            </a:r>
            <a:r>
              <a:rPr lang="en-IN" sz="1600" dirty="0" err="1"/>
              <a:t>Verito</a:t>
            </a:r>
            <a:r>
              <a:rPr lang="en-IN" sz="16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Mahindra e20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MG ZS EV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Tata </a:t>
            </a:r>
            <a:r>
              <a:rPr lang="en-IN" sz="1600" dirty="0" err="1"/>
              <a:t>Tigor</a:t>
            </a:r>
            <a:r>
              <a:rPr lang="en-IN" sz="1600" dirty="0"/>
              <a:t> EV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Tata Nexon EV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225EB-50BD-0C74-B84D-ABA71905A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86366"/>
            <a:ext cx="7075018" cy="471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52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D15-AA8F-11A4-20A2-5293D4AF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>
                <a:solidFill>
                  <a:srgbClr val="FF5900"/>
                </a:solidFill>
              </a:rPr>
              <a:t>Electric Cars (Hybrid)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59401-7B0E-DDDE-CFB4-B4EFDB587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4016997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Toyota Prius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Honda Accord Hybrid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Toyota Camry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MG Hector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Suzuki </a:t>
            </a:r>
            <a:r>
              <a:rPr lang="en-IN" sz="1600" dirty="0" err="1"/>
              <a:t>Ciaz</a:t>
            </a:r>
            <a:r>
              <a:rPr lang="en-IN" sz="1600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Suzuki Swift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Suzuki </a:t>
            </a:r>
            <a:r>
              <a:rPr lang="en-IN" sz="1600" dirty="0" err="1"/>
              <a:t>Ertiga</a:t>
            </a:r>
            <a:r>
              <a:rPr lang="en-IN" sz="1600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Mahindra Scorpio Intelli hybrid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Toyota Camry Hybrid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BMW i8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31835-89D3-3FAF-C774-ECEF0B5AD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86366"/>
            <a:ext cx="7075018" cy="471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48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EC370-C748-D965-D853-4F0C2581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>
                <a:solidFill>
                  <a:srgbClr val="FF5900"/>
                </a:solidFill>
              </a:rPr>
              <a:t>Electric Rickshaws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612268-DB9B-5CB3-8256-9942E86E4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4016997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CEEON INDIA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Adapt Motors Pvt Ltd.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Volta Motors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Kinetic Green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Gayam Motor Works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REEP Industries - REEP Motors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Mahindra electric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Ampere Vehicles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Go Green BOV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OK play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Atul Auto Ltd.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4BCEF-DE01-6FA6-D62C-6A3BDBC2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956" y="2070526"/>
            <a:ext cx="4138019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73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A5E4F3-CCE6-BF76-3CE6-ED3088AF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</p:spPr>
        <p:txBody>
          <a:bodyPr/>
          <a:lstStyle/>
          <a:p>
            <a:r>
              <a:rPr lang="en-IN" sz="2800" dirty="0">
                <a:solidFill>
                  <a:srgbClr val="FF5900"/>
                </a:solidFill>
              </a:rPr>
              <a:t>Mini Electric Pick-up Trucks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4F7F3-4D4F-9A29-EFA0-35BE94129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7033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Mahindra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Tata Motors Ace Electric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Ashok Leyland Dost Electric Pick-Up Truck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ECOYAN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Croyance</a:t>
            </a:r>
            <a:r>
              <a:rPr lang="en-US" sz="1600" dirty="0"/>
              <a:t> Automotive, ELECTRO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A18659-AD76-1D02-495B-398406FF9891}"/>
              </a:ext>
            </a:extLst>
          </p:cNvPr>
          <p:cNvGrpSpPr/>
          <p:nvPr/>
        </p:nvGrpSpPr>
        <p:grpSpPr>
          <a:xfrm>
            <a:off x="5347252" y="1434783"/>
            <a:ext cx="5269617" cy="2857748"/>
            <a:chOff x="5347252" y="1434783"/>
            <a:chExt cx="5269617" cy="28577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542A928-290E-7AE8-F9E0-E9A0CA5A1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9000"/>
                      </a14:imgEffect>
                      <a14:imgEffect>
                        <a14:brightnessContrast bright="24000" contrast="-3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11027" y="1434783"/>
              <a:ext cx="5105842" cy="285774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327C9E-4082-943E-9DAE-6826DF46DB09}"/>
                </a:ext>
              </a:extLst>
            </p:cNvPr>
            <p:cNvSpPr/>
            <p:nvPr/>
          </p:nvSpPr>
          <p:spPr>
            <a:xfrm>
              <a:off x="5347252" y="3677478"/>
              <a:ext cx="586409" cy="56932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346547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78F21-748D-0C2F-CAAB-BFB78CD1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>
                <a:solidFill>
                  <a:srgbClr val="FF5900"/>
                </a:solidFill>
              </a:rPr>
              <a:t>Electric Boat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4E6C8-EEFD-81BA-556A-57D681460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46221"/>
          </a:xfrm>
        </p:spPr>
        <p:txBody>
          <a:bodyPr/>
          <a:lstStyle/>
          <a:p>
            <a:r>
              <a:rPr lang="en-IN" sz="1600" dirty="0" err="1"/>
              <a:t>NavAlt</a:t>
            </a:r>
            <a:r>
              <a:rPr lang="en-IN" sz="1600" dirty="0"/>
              <a:t> -Aditya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1D09D-A0F9-907B-E340-35212FE2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8000"/>
                    </a14:imgEffect>
                    <a14:imgEffect>
                      <a14:brightnessContrast bright="11000" contras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4722" y="1063790"/>
            <a:ext cx="5223859" cy="37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94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1EB3-8474-98AC-3803-2E2E36DA0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</p:spPr>
        <p:txBody>
          <a:bodyPr/>
          <a:lstStyle/>
          <a:p>
            <a:r>
              <a:rPr lang="en-IN" sz="2800" dirty="0">
                <a:solidFill>
                  <a:srgbClr val="FF5900"/>
                </a:solidFill>
              </a:rPr>
              <a:t>EV Ecosystem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A3D60-E58D-A69D-F686-87C3958FD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66" y="714392"/>
            <a:ext cx="6448467" cy="513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05945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38</TotalTime>
  <Words>308</Words>
  <Application>Microsoft Office PowerPoint</Application>
  <PresentationFormat>Widescreen</PresentationFormat>
  <Paragraphs>101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GenAITheme3-whiteBG</vt:lpstr>
      <vt:lpstr>Electric Bicycle </vt:lpstr>
      <vt:lpstr>Electric Motor Cycle&amp; Scooters </vt:lpstr>
      <vt:lpstr>Electric Motor Cycle&amp; Scooters </vt:lpstr>
      <vt:lpstr>Electric Cars (Complete Electric) </vt:lpstr>
      <vt:lpstr>Electric Cars (Hybrid)</vt:lpstr>
      <vt:lpstr>Electric Rickshaws </vt:lpstr>
      <vt:lpstr>Mini Electric Pick-up Trucks </vt:lpstr>
      <vt:lpstr>Electric Boat </vt:lpstr>
      <vt:lpstr>EV Ecosystem </vt:lpstr>
      <vt:lpstr>EV Business Propositions </vt:lpstr>
      <vt:lpstr>Comparison of an EV with CV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dell</cp:lastModifiedBy>
  <cp:revision>7</cp:revision>
  <dcterms:created xsi:type="dcterms:W3CDTF">2025-02-12T08:53:42Z</dcterms:created>
  <dcterms:modified xsi:type="dcterms:W3CDTF">2025-03-22T09:12:06Z</dcterms:modified>
</cp:coreProperties>
</file>